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1C4109-0222-46CC-90B7-973587D2C4F3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018650-B549-48B2-8B64-ECACDA18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8650-B549-48B2-8B64-ECACDA18D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45C9-8A3A-4B77-8B22-AF8EC45C163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FDCB-2341-4A42-B0B1-B94D6ECC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775" y="1028699"/>
            <a:ext cx="9144000" cy="10144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Customizing American Community Survey Data Through IPUMS.ORG On-line Analysis System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1854"/>
            <a:ext cx="12192000" cy="26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927" y="37382"/>
            <a:ext cx="8081223" cy="6734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2028" y="956836"/>
            <a:ext cx="442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https://www.ipums.org/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9570" y="1345721"/>
            <a:ext cx="1811547" cy="16994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79" y="0"/>
            <a:ext cx="74836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8538" y="1738819"/>
            <a:ext cx="487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https://usa.ipums.org/usa/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3250" y="3895725"/>
            <a:ext cx="2884571" cy="100012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468038" y="2857500"/>
            <a:ext cx="381000" cy="8572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658538" y="3178969"/>
            <a:ext cx="381000" cy="8572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277538" y="5829300"/>
            <a:ext cx="381000" cy="8572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38625" y="3543300"/>
            <a:ext cx="1892065" cy="248189"/>
          </a:xfrm>
          <a:custGeom>
            <a:avLst/>
            <a:gdLst>
              <a:gd name="connsiteX0" fmla="*/ 0 w 1892065"/>
              <a:gd name="connsiteY0" fmla="*/ 66675 h 248189"/>
              <a:gd name="connsiteX1" fmla="*/ 333375 w 1892065"/>
              <a:gd name="connsiteY1" fmla="*/ 66675 h 248189"/>
              <a:gd name="connsiteX2" fmla="*/ 600075 w 1892065"/>
              <a:gd name="connsiteY2" fmla="*/ 85725 h 248189"/>
              <a:gd name="connsiteX3" fmla="*/ 781050 w 1892065"/>
              <a:gd name="connsiteY3" fmla="*/ 95250 h 248189"/>
              <a:gd name="connsiteX4" fmla="*/ 838200 w 1892065"/>
              <a:gd name="connsiteY4" fmla="*/ 104775 h 248189"/>
              <a:gd name="connsiteX5" fmla="*/ 1581150 w 1892065"/>
              <a:gd name="connsiteY5" fmla="*/ 85725 h 248189"/>
              <a:gd name="connsiteX6" fmla="*/ 1638300 w 1892065"/>
              <a:gd name="connsiteY6" fmla="*/ 95250 h 248189"/>
              <a:gd name="connsiteX7" fmla="*/ 1657350 w 1892065"/>
              <a:gd name="connsiteY7" fmla="*/ 123825 h 248189"/>
              <a:gd name="connsiteX8" fmla="*/ 1762125 w 1892065"/>
              <a:gd name="connsiteY8" fmla="*/ 200025 h 248189"/>
              <a:gd name="connsiteX9" fmla="*/ 1800225 w 1892065"/>
              <a:gd name="connsiteY9" fmla="*/ 219075 h 248189"/>
              <a:gd name="connsiteX10" fmla="*/ 1885950 w 1892065"/>
              <a:gd name="connsiteY10" fmla="*/ 247650 h 248189"/>
              <a:gd name="connsiteX11" fmla="*/ 1819275 w 1892065"/>
              <a:gd name="connsiteY11" fmla="*/ 238125 h 248189"/>
              <a:gd name="connsiteX12" fmla="*/ 1657350 w 1892065"/>
              <a:gd name="connsiteY12" fmla="*/ 219075 h 248189"/>
              <a:gd name="connsiteX13" fmla="*/ 1571625 w 1892065"/>
              <a:gd name="connsiteY13" fmla="*/ 200025 h 248189"/>
              <a:gd name="connsiteX14" fmla="*/ 1371600 w 1892065"/>
              <a:gd name="connsiteY14" fmla="*/ 180975 h 248189"/>
              <a:gd name="connsiteX15" fmla="*/ 1228725 w 1892065"/>
              <a:gd name="connsiteY15" fmla="*/ 161925 h 248189"/>
              <a:gd name="connsiteX16" fmla="*/ 990600 w 1892065"/>
              <a:gd name="connsiteY16" fmla="*/ 180975 h 248189"/>
              <a:gd name="connsiteX17" fmla="*/ 685800 w 1892065"/>
              <a:gd name="connsiteY17" fmla="*/ 171450 h 248189"/>
              <a:gd name="connsiteX18" fmla="*/ 409575 w 1892065"/>
              <a:gd name="connsiteY18" fmla="*/ 133350 h 248189"/>
              <a:gd name="connsiteX19" fmla="*/ 152400 w 1892065"/>
              <a:gd name="connsiteY19" fmla="*/ 104775 h 248189"/>
              <a:gd name="connsiteX20" fmla="*/ 142875 w 1892065"/>
              <a:gd name="connsiteY20" fmla="*/ 180975 h 248189"/>
              <a:gd name="connsiteX21" fmla="*/ 190500 w 1892065"/>
              <a:gd name="connsiteY21" fmla="*/ 171450 h 248189"/>
              <a:gd name="connsiteX22" fmla="*/ 276225 w 1892065"/>
              <a:gd name="connsiteY22" fmla="*/ 133350 h 248189"/>
              <a:gd name="connsiteX23" fmla="*/ 352425 w 1892065"/>
              <a:gd name="connsiteY23" fmla="*/ 123825 h 248189"/>
              <a:gd name="connsiteX24" fmla="*/ 476250 w 1892065"/>
              <a:gd name="connsiteY24" fmla="*/ 95250 h 248189"/>
              <a:gd name="connsiteX25" fmla="*/ 504825 w 1892065"/>
              <a:gd name="connsiteY25" fmla="*/ 85725 h 248189"/>
              <a:gd name="connsiteX26" fmla="*/ 571500 w 1892065"/>
              <a:gd name="connsiteY26" fmla="*/ 76200 h 248189"/>
              <a:gd name="connsiteX27" fmla="*/ 1104900 w 1892065"/>
              <a:gd name="connsiteY27" fmla="*/ 66675 h 248189"/>
              <a:gd name="connsiteX28" fmla="*/ 1438275 w 1892065"/>
              <a:gd name="connsiteY28" fmla="*/ 57150 h 248189"/>
              <a:gd name="connsiteX29" fmla="*/ 1466850 w 1892065"/>
              <a:gd name="connsiteY29" fmla="*/ 47625 h 248189"/>
              <a:gd name="connsiteX30" fmla="*/ 1571625 w 1892065"/>
              <a:gd name="connsiteY30" fmla="*/ 28575 h 248189"/>
              <a:gd name="connsiteX31" fmla="*/ 1676400 w 1892065"/>
              <a:gd name="connsiteY31" fmla="*/ 0 h 248189"/>
              <a:gd name="connsiteX32" fmla="*/ 1743075 w 1892065"/>
              <a:gd name="connsiteY32" fmla="*/ 9525 h 248189"/>
              <a:gd name="connsiteX33" fmla="*/ 1781175 w 1892065"/>
              <a:gd name="connsiteY33" fmla="*/ 19050 h 248189"/>
              <a:gd name="connsiteX34" fmla="*/ 1790700 w 1892065"/>
              <a:gd name="connsiteY34" fmla="*/ 47625 h 248189"/>
              <a:gd name="connsiteX35" fmla="*/ 1771650 w 1892065"/>
              <a:gd name="connsiteY35" fmla="*/ 142875 h 248189"/>
              <a:gd name="connsiteX36" fmla="*/ 1657350 w 1892065"/>
              <a:gd name="connsiteY36" fmla="*/ 171450 h 248189"/>
              <a:gd name="connsiteX37" fmla="*/ 1428750 w 1892065"/>
              <a:gd name="connsiteY37" fmla="*/ 152400 h 248189"/>
              <a:gd name="connsiteX38" fmla="*/ 1295400 w 1892065"/>
              <a:gd name="connsiteY38" fmla="*/ 142875 h 248189"/>
              <a:gd name="connsiteX39" fmla="*/ 828675 w 1892065"/>
              <a:gd name="connsiteY39" fmla="*/ 133350 h 248189"/>
              <a:gd name="connsiteX40" fmla="*/ 257175 w 1892065"/>
              <a:gd name="connsiteY40" fmla="*/ 152400 h 248189"/>
              <a:gd name="connsiteX41" fmla="*/ 209550 w 1892065"/>
              <a:gd name="connsiteY41" fmla="*/ 161925 h 248189"/>
              <a:gd name="connsiteX42" fmla="*/ 171450 w 1892065"/>
              <a:gd name="connsiteY42" fmla="*/ 171450 h 248189"/>
              <a:gd name="connsiteX43" fmla="*/ 19050 w 1892065"/>
              <a:gd name="connsiteY43" fmla="*/ 171450 h 24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92065" h="248189">
                <a:moveTo>
                  <a:pt x="0" y="66675"/>
                </a:moveTo>
                <a:cubicBezTo>
                  <a:pt x="137330" y="39209"/>
                  <a:pt x="53503" y="52199"/>
                  <a:pt x="333375" y="66675"/>
                </a:cubicBezTo>
                <a:cubicBezTo>
                  <a:pt x="422383" y="71279"/>
                  <a:pt x="511130" y="80048"/>
                  <a:pt x="600075" y="85725"/>
                </a:cubicBezTo>
                <a:cubicBezTo>
                  <a:pt x="660361" y="89573"/>
                  <a:pt x="720725" y="92075"/>
                  <a:pt x="781050" y="95250"/>
                </a:cubicBezTo>
                <a:cubicBezTo>
                  <a:pt x="800100" y="98425"/>
                  <a:pt x="818887" y="104775"/>
                  <a:pt x="838200" y="104775"/>
                </a:cubicBezTo>
                <a:cubicBezTo>
                  <a:pt x="1366614" y="104775"/>
                  <a:pt x="1278029" y="109042"/>
                  <a:pt x="1581150" y="85725"/>
                </a:cubicBezTo>
                <a:cubicBezTo>
                  <a:pt x="1600200" y="88900"/>
                  <a:pt x="1621026" y="86613"/>
                  <a:pt x="1638300" y="95250"/>
                </a:cubicBezTo>
                <a:cubicBezTo>
                  <a:pt x="1648539" y="100370"/>
                  <a:pt x="1648841" y="116167"/>
                  <a:pt x="1657350" y="123825"/>
                </a:cubicBezTo>
                <a:cubicBezTo>
                  <a:pt x="1659531" y="125788"/>
                  <a:pt x="1737122" y="185738"/>
                  <a:pt x="1762125" y="200025"/>
                </a:cubicBezTo>
                <a:cubicBezTo>
                  <a:pt x="1774453" y="207070"/>
                  <a:pt x="1786972" y="213978"/>
                  <a:pt x="1800225" y="219075"/>
                </a:cubicBezTo>
                <a:cubicBezTo>
                  <a:pt x="1828338" y="229888"/>
                  <a:pt x="1915768" y="251910"/>
                  <a:pt x="1885950" y="247650"/>
                </a:cubicBezTo>
                <a:lnTo>
                  <a:pt x="1819275" y="238125"/>
                </a:lnTo>
                <a:cubicBezTo>
                  <a:pt x="1765347" y="231384"/>
                  <a:pt x="1711065" y="227339"/>
                  <a:pt x="1657350" y="219075"/>
                </a:cubicBezTo>
                <a:cubicBezTo>
                  <a:pt x="1628418" y="214624"/>
                  <a:pt x="1600640" y="203894"/>
                  <a:pt x="1571625" y="200025"/>
                </a:cubicBezTo>
                <a:cubicBezTo>
                  <a:pt x="1505236" y="191173"/>
                  <a:pt x="1438275" y="187325"/>
                  <a:pt x="1371600" y="180975"/>
                </a:cubicBezTo>
                <a:cubicBezTo>
                  <a:pt x="1320936" y="170842"/>
                  <a:pt x="1284405" y="161925"/>
                  <a:pt x="1228725" y="161925"/>
                </a:cubicBezTo>
                <a:cubicBezTo>
                  <a:pt x="1170487" y="161925"/>
                  <a:pt x="1055479" y="174487"/>
                  <a:pt x="990600" y="180975"/>
                </a:cubicBezTo>
                <a:cubicBezTo>
                  <a:pt x="889000" y="177800"/>
                  <a:pt x="787267" y="177538"/>
                  <a:pt x="685800" y="171450"/>
                </a:cubicBezTo>
                <a:cubicBezTo>
                  <a:pt x="483694" y="159324"/>
                  <a:pt x="568070" y="155992"/>
                  <a:pt x="409575" y="133350"/>
                </a:cubicBezTo>
                <a:cubicBezTo>
                  <a:pt x="329851" y="121961"/>
                  <a:pt x="234860" y="113021"/>
                  <a:pt x="152400" y="104775"/>
                </a:cubicBezTo>
                <a:cubicBezTo>
                  <a:pt x="141015" y="121852"/>
                  <a:pt x="107565" y="157435"/>
                  <a:pt x="142875" y="180975"/>
                </a:cubicBezTo>
                <a:cubicBezTo>
                  <a:pt x="156345" y="189955"/>
                  <a:pt x="174625" y="174625"/>
                  <a:pt x="190500" y="171450"/>
                </a:cubicBezTo>
                <a:cubicBezTo>
                  <a:pt x="212151" y="160625"/>
                  <a:pt x="253639" y="138562"/>
                  <a:pt x="276225" y="133350"/>
                </a:cubicBezTo>
                <a:cubicBezTo>
                  <a:pt x="301167" y="127594"/>
                  <a:pt x="327025" y="127000"/>
                  <a:pt x="352425" y="123825"/>
                </a:cubicBezTo>
                <a:cubicBezTo>
                  <a:pt x="421494" y="100802"/>
                  <a:pt x="339626" y="126779"/>
                  <a:pt x="476250" y="95250"/>
                </a:cubicBezTo>
                <a:cubicBezTo>
                  <a:pt x="486033" y="92992"/>
                  <a:pt x="494980" y="87694"/>
                  <a:pt x="504825" y="85725"/>
                </a:cubicBezTo>
                <a:cubicBezTo>
                  <a:pt x="526840" y="81322"/>
                  <a:pt x="549061" y="76912"/>
                  <a:pt x="571500" y="76200"/>
                </a:cubicBezTo>
                <a:cubicBezTo>
                  <a:pt x="749239" y="70557"/>
                  <a:pt x="927115" y="70582"/>
                  <a:pt x="1104900" y="66675"/>
                </a:cubicBezTo>
                <a:lnTo>
                  <a:pt x="1438275" y="57150"/>
                </a:lnTo>
                <a:cubicBezTo>
                  <a:pt x="1447800" y="53975"/>
                  <a:pt x="1457049" y="49803"/>
                  <a:pt x="1466850" y="47625"/>
                </a:cubicBezTo>
                <a:cubicBezTo>
                  <a:pt x="1506058" y="38912"/>
                  <a:pt x="1533489" y="38976"/>
                  <a:pt x="1571625" y="28575"/>
                </a:cubicBezTo>
                <a:cubicBezTo>
                  <a:pt x="1704557" y="-7679"/>
                  <a:pt x="1560369" y="23206"/>
                  <a:pt x="1676400" y="0"/>
                </a:cubicBezTo>
                <a:cubicBezTo>
                  <a:pt x="1698625" y="3175"/>
                  <a:pt x="1720986" y="5509"/>
                  <a:pt x="1743075" y="9525"/>
                </a:cubicBezTo>
                <a:cubicBezTo>
                  <a:pt x="1755955" y="11867"/>
                  <a:pt x="1770953" y="10872"/>
                  <a:pt x="1781175" y="19050"/>
                </a:cubicBezTo>
                <a:cubicBezTo>
                  <a:pt x="1789015" y="25322"/>
                  <a:pt x="1787525" y="38100"/>
                  <a:pt x="1790700" y="47625"/>
                </a:cubicBezTo>
                <a:cubicBezTo>
                  <a:pt x="1784350" y="79375"/>
                  <a:pt x="1789611" y="115934"/>
                  <a:pt x="1771650" y="142875"/>
                </a:cubicBezTo>
                <a:cubicBezTo>
                  <a:pt x="1762216" y="157026"/>
                  <a:pt x="1670794" y="169209"/>
                  <a:pt x="1657350" y="171450"/>
                </a:cubicBezTo>
                <a:lnTo>
                  <a:pt x="1428750" y="152400"/>
                </a:lnTo>
                <a:cubicBezTo>
                  <a:pt x="1384300" y="149225"/>
                  <a:pt x="1339941" y="144289"/>
                  <a:pt x="1295400" y="142875"/>
                </a:cubicBezTo>
                <a:cubicBezTo>
                  <a:pt x="1139871" y="137938"/>
                  <a:pt x="984250" y="136525"/>
                  <a:pt x="828675" y="133350"/>
                </a:cubicBezTo>
                <a:cubicBezTo>
                  <a:pt x="638175" y="139700"/>
                  <a:pt x="444079" y="115019"/>
                  <a:pt x="257175" y="152400"/>
                </a:cubicBezTo>
                <a:cubicBezTo>
                  <a:pt x="241300" y="155575"/>
                  <a:pt x="225354" y="158413"/>
                  <a:pt x="209550" y="161925"/>
                </a:cubicBezTo>
                <a:cubicBezTo>
                  <a:pt x="196771" y="164765"/>
                  <a:pt x="184525" y="170796"/>
                  <a:pt x="171450" y="171450"/>
                </a:cubicBezTo>
                <a:cubicBezTo>
                  <a:pt x="120713" y="173987"/>
                  <a:pt x="69850" y="171450"/>
                  <a:pt x="19050" y="17145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66" y="0"/>
            <a:ext cx="704786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703512">
            <a:off x="7797710" y="6423885"/>
            <a:ext cx="406579" cy="2173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0"/>
            <a:ext cx="1114044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4640606">
            <a:off x="3490247" y="391896"/>
            <a:ext cx="258403" cy="1920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807085">
            <a:off x="6397187" y="871857"/>
            <a:ext cx="238722" cy="179709"/>
          </a:xfrm>
          <a:prstGeom prst="rightArrow">
            <a:avLst>
              <a:gd name="adj1" fmla="val 50000"/>
              <a:gd name="adj2" fmla="val 460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417714" y="832570"/>
            <a:ext cx="249286" cy="2169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640606">
            <a:off x="2664731" y="390788"/>
            <a:ext cx="258403" cy="1920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4" y="0"/>
            <a:ext cx="109998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01" y="1178494"/>
            <a:ext cx="2261240" cy="1901136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2704582" y="1308469"/>
            <a:ext cx="377715" cy="285123"/>
          </a:xfrm>
          <a:prstGeom prst="ben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966" y="0"/>
            <a:ext cx="559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34" y="0"/>
            <a:ext cx="10364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92" y="0"/>
            <a:ext cx="7400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27</Words>
  <Application>Microsoft Office PowerPoint</Application>
  <PresentationFormat>Widescreen</PresentationFormat>
  <Paragraphs>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Customizing American Community Survey Data Through IPUMS.ORG On-line Analysis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Hine</dc:creator>
  <cp:lastModifiedBy>Hine, Steve (DEED)</cp:lastModifiedBy>
  <cp:revision>14</cp:revision>
  <cp:lastPrinted>2018-05-17T20:18:42Z</cp:lastPrinted>
  <dcterms:created xsi:type="dcterms:W3CDTF">2018-05-07T14:41:20Z</dcterms:created>
  <dcterms:modified xsi:type="dcterms:W3CDTF">2018-05-17T21:24:51Z</dcterms:modified>
</cp:coreProperties>
</file>