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9" r:id="rId3"/>
    <p:sldId id="272" r:id="rId4"/>
    <p:sldId id="257" r:id="rId5"/>
    <p:sldId id="275" r:id="rId6"/>
    <p:sldId id="271" r:id="rId7"/>
    <p:sldId id="274" r:id="rId8"/>
    <p:sldId id="276" r:id="rId9"/>
    <p:sldId id="273" r:id="rId10"/>
    <p:sldId id="277" r:id="rId11"/>
    <p:sldId id="267" r:id="rId12"/>
    <p:sldId id="278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F07FE-A760-4C75-B198-5C0A7449ABDB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3AA29-B6AE-4C5D-8D2E-DC082AEB6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74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3C3C-11D5-447C-9F7E-0C7194CA2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4D4BC1-37E8-4528-86C5-929E6BF36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41579-29DC-4047-86CA-314A8DB1E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2222-85F0-4A98-836B-327414CA90C7}" type="datetime1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4EFBD9-790B-481C-A356-824DB2CB1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5F714-A121-4DAC-88F6-F495B8304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015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CAD11-42E9-4723-B257-3764F66CB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96A701-320B-45CF-AC1B-BE688EC59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3DCB6-9D88-4C52-ABC1-EADF4D47B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9543-8A4C-4E57-B445-EBB636DACC3A}" type="datetime1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FD853-566C-4AB6-B881-98C05BCFC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C883A-93EC-4B6A-8EFA-A3552F13A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5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418325-1BFE-4E54-8B6A-CFBD0BF240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7693FB-C8F7-4BA3-B341-229EA0243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8C8CB-FB39-4381-B409-322C7849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63D6B-2B01-4F96-B40D-B6C6CFA934B7}" type="datetime1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2366F-B597-4709-84AE-06965E0F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43E02-0D96-4F9F-A1E6-B6D0FA9BA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9A2DF-B3F8-4866-94A6-C62671897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B113B-83B8-4F9A-83B1-9EC9FEC5E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83323-2A8C-4390-AC9A-562F2598E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A260-6B7F-4B35-98D2-06924071F28C}" type="datetime1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00A39-A491-4099-9413-A05865E6F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77BF5-ACE3-4D17-BD37-3CB7EC428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45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CE991-585D-48B9-BFD5-2C9DFC2D2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57319-15C4-4D17-AA0B-5FE2C9BBE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913DA-46E5-414F-A253-4471ED31F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4701-CE81-4EDC-B102-C861ABFB3B04}" type="datetime1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5B112-B2C9-4CC2-ACD4-C31158216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C3550-7644-442A-ADF6-9458D9749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4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625E7-D9E4-45AD-AA3F-344D59D2D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7A9BE-185D-4B07-ABDB-823FBA2B4A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80CE0A-ABF0-4AD5-A61B-A19C6E760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EFD84-ED80-4AD5-8D95-1B9F37181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8CA4-1959-4085-9905-0EDF38458841}" type="datetime1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D3F38-1A54-469B-83AD-46D4FB74B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643B99-31C0-4807-B50C-5A896BCAD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00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10D4D-C046-4A2B-B59E-73A303A45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EC8DA9-8A07-4B4B-BC69-FC4B037B5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1AB67B-AB4E-4502-B5F1-66B692E012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0C4399-B461-4B07-A01D-82E7FDFD5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8B4B57-6B28-4EE2-B172-58F83E9D7A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6CC4C0-99D2-44A1-98F6-B4427BEF6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32E-1903-4CB8-AB52-CCC0EC06A2DD}" type="datetime1">
              <a:rPr lang="en-US" smtClean="0"/>
              <a:t>4/19/2024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62872C-D551-44EA-B7A3-028E6889B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03B253-FB8E-4306-90BF-DB59FB058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36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45AD9-E972-4440-A190-58437E46F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83ACAC-B1D3-4D0F-83EE-9C7FF8E41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25727-8410-4BC4-ABB5-F327D970E04E}" type="datetime1">
              <a:rPr lang="en-US" smtClean="0"/>
              <a:t>4/19/2024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9FBE9C-EF69-486A-8597-5F54DCB1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8E914D-5AFE-4967-9A3E-AA0179022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1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46AE81-320B-4583-8BDC-EAD9458DA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1FA0-A2D3-42A8-99F0-1F68B226326C}" type="datetime1">
              <a:rPr lang="en-US" smtClean="0"/>
              <a:t>4/19/2024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3B0D16-A7D1-4E02-997D-A36663713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C8F737-10C7-4197-9BAD-CEBC5F69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4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FFA2-9EDC-48EA-A82A-789D05A9C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196C2-ACD2-496D-B68C-5BCACB23C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44A6C5-D8A7-4304-A92A-CADCEEDCF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67CE8-0A1B-42B7-98B9-94AF87565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1799-5B1B-4D52-A68B-38E0A75AD296}" type="datetime1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F148F-CBFD-4DCD-A22C-ED72BA302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13623-EC3A-410F-A2B6-1A117FD1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9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3ABD5-06C3-4FEB-8038-DA84C24C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5CE706-9BE3-4CA4-8108-B0F8A3D420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B32A73-4CAA-488D-909B-91D44880F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74DAE-9DC9-462C-BFF0-F5630DA34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41DEF-0B27-4BFE-9179-B78DA3D03819}" type="datetime1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1B899A-F984-4EEF-A25F-5BCD2D06C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CC1395-7BAF-4F10-A13E-5F9EBC264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0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099465-E3E5-44F4-AD66-FBFA23D47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B4A7D-42CD-44C6-B0BD-ACC238622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E78E13-F70D-4785-BA3B-DF398BB505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51215-7CDB-494B-9BF6-3599041C9AD8}" type="datetime1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C95F2-F335-44A2-BDB4-EC65EE317D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A8C1-B7FE-451C-B232-0E5FCFE5DC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1B2EE-86F4-4347-9ED1-368A83191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reeronestop.org/" TargetMode="External"/><Relationship Id="rId7" Type="http://schemas.openxmlformats.org/officeDocument/2006/relationships/image" Target="../media/image1.jpg"/><Relationship Id="rId2" Type="http://schemas.openxmlformats.org/officeDocument/2006/relationships/hyperlink" Target="https://www.widcenter.org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alah.ahmed@state.mn.us" TargetMode="External"/><Relationship Id="rId5" Type="http://schemas.openxmlformats.org/officeDocument/2006/relationships/hyperlink" Target="mailto:Amanda.Rohrer@state.mn.us" TargetMode="External"/><Relationship Id="rId4" Type="http://schemas.openxmlformats.org/officeDocument/2006/relationships/hyperlink" Target="https://www.careeronestop.org/Developers/WebAPI/whats-available.asp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widcenter.org/why-a-standard-structure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widcenter.org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700135" cy="192410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  <p:pic>
        <p:nvPicPr>
          <p:cNvPr id="6" name="Picture 6" descr="Department of Labor. United States of America">
            <a:extLst>
              <a:ext uri="{FF2B5EF4-FFF2-40B4-BE49-F238E27FC236}">
                <a16:creationId xmlns:a16="http://schemas.microsoft.com/office/drawing/2014/main" id="{C063AC23-09E0-3271-AAEB-07678AAF5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751" y="2294073"/>
            <a:ext cx="1620983" cy="1620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CareerOneStop - Meeting the employment and training needs of every single  individual and business across the USA - Innovations Of The World">
            <a:extLst>
              <a:ext uri="{FF2B5EF4-FFF2-40B4-BE49-F238E27FC236}">
                <a16:creationId xmlns:a16="http://schemas.microsoft.com/office/drawing/2014/main" id="{DE919016-9425-17BC-0631-69E6C5565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267" y="4501920"/>
            <a:ext cx="3505200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DEED Programs - VHEDC">
            <a:extLst>
              <a:ext uri="{FF2B5EF4-FFF2-40B4-BE49-F238E27FC236}">
                <a16:creationId xmlns:a16="http://schemas.microsoft.com/office/drawing/2014/main" id="{F3894115-9FA5-870F-50ED-D6598D716C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2737026"/>
            <a:ext cx="5381625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189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2084414"/>
            <a:ext cx="10644326" cy="4248150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New and emerging activities, Charleston, April 23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Python users group, data science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ARC AI project, AI use cases for the LMI community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NASWA Research Hub, LMI use cases, research, application development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Survey of LMI offices, technical assistance needs, support for new and emerging activities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New LMI Forums, improved communication and knowledge sharing across the LMI community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Labor market impacts of new and emerging AI technologies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Green initiatives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Other?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152679" cy="18030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585191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2084414"/>
            <a:ext cx="10644326" cy="424815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ARC Membership and Participation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Minnesota, Utah, Washington State, Oregon, Michigan, Virginia, North Carolina, Montana, Wisconsin, New Jersey, South Carolina, Colorado, Nevada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Contributions: WID Structure, Outreach, Research, Analytics, Technology, Policy and Planning, Technical Assistance to Peers</a:t>
            </a:r>
          </a:p>
          <a:p>
            <a:pPr algn="l"/>
            <a:endParaRPr lang="en-US" sz="2800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sz="2200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152679" cy="18030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746361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2084414"/>
            <a:ext cx="10644326" cy="424815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What does it mean to participate in the ARC?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Attend meetings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Contributions: WID Structure, Outreach, Research, Analytics, Technology, Policy and Planning, Technical Assistance to Peers, Participation in forums</a:t>
            </a:r>
            <a:r>
              <a:rPr lang="en-US" sz="2400"/>
              <a:t>, surveys</a:t>
            </a:r>
          </a:p>
          <a:p>
            <a:pPr lvl="1" algn="l"/>
            <a:endParaRPr lang="en-US" sz="2400" dirty="0"/>
          </a:p>
          <a:p>
            <a:pPr algn="l"/>
            <a:endParaRPr lang="en-US" sz="2800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sz="2200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152679" cy="18030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98266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2084414"/>
            <a:ext cx="10644326" cy="424815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Contacts and More Information</a:t>
            </a:r>
            <a:endParaRPr lang="en-US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hlinkClick r:id="rId2"/>
              </a:rPr>
              <a:t>Analyst Resource Center, https://www.widcenter.org</a:t>
            </a:r>
            <a:r>
              <a:rPr lang="en-US" sz="2400" dirty="0"/>
              <a:t>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CareerOneStop, https://www.careeronestop.org</a:t>
            </a:r>
            <a:endParaRPr lang="en-US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Free Workforce and LMI Data APIs, </a:t>
            </a:r>
            <a:r>
              <a:rPr lang="en-US" sz="2400" dirty="0">
                <a:hlinkClick r:id="rId4"/>
              </a:rPr>
              <a:t>https://www.careeronestop.org/Developers/WebAPI/whats-available.aspx</a:t>
            </a:r>
            <a:endParaRPr lang="en-US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Oriane.Casale@state.mn.us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hlinkClick r:id="rId5"/>
              </a:rPr>
              <a:t>Amanda.Rohrer@state.mn.us</a:t>
            </a:r>
            <a:endParaRPr lang="en-US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hlinkClick r:id="rId6"/>
              </a:rPr>
              <a:t>Salah.ahmed@state.mn.us</a:t>
            </a:r>
            <a:r>
              <a:rPr lang="en-US" sz="2400" dirty="0"/>
              <a:t> </a:t>
            </a:r>
          </a:p>
          <a:p>
            <a:pPr lvl="2" algn="l"/>
            <a:endParaRPr lang="en-US" sz="2200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152679" cy="18030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1675428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3837" y="2084413"/>
            <a:ext cx="10644326" cy="4248150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r>
              <a:rPr lang="en-US" sz="2600" b="1" dirty="0"/>
              <a:t>What’s an ARC?  Why an ARC?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Sponsored by Dept. of Labor Employment and Training Administration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Managed by Minnesota Labor Market Information Office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Administrator/Manager, Analyst/Researcher, State Partners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Activities and Products: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Workforce Information Database Design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Local Employment and Wage Information System (LEWIS) (Utah Dept. of Workforce Services)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Data Axel Employer Database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Licensed Occupation Database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Training and Technical Assistance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Data Downloads and Crosswalks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Research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Outreach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700135" cy="192410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387899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2084414"/>
            <a:ext cx="10644326" cy="424815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Current Staffing/Resources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Oriane Casale – Manager/Chair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Amanda Rohrer –  Technical/Research Director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Salah Ahmed – Administration, Fiscal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DOLETA – Grant Management, Oversight (Don Haughton, Steve Rietzke, Kim </a:t>
            </a:r>
            <a:r>
              <a:rPr lang="en-US" dirty="0" err="1"/>
              <a:t>Vitelle</a:t>
            </a:r>
            <a:r>
              <a:rPr lang="en-US" dirty="0"/>
              <a:t>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Matt Steadman – LEWIS Developer/Director (Utah)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Mike Sylvester – IT Manager (Utah)</a:t>
            </a:r>
          </a:p>
          <a:p>
            <a:pPr lvl="1"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700135" cy="192410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1627455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2084414"/>
            <a:ext cx="10644326" cy="424815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Workforce Information Database (WID)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00FF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Andalus"/>
                <a:hlinkClick r:id="rId2"/>
              </a:rPr>
              <a:t>https://widcenter.org/why-a-standard-structure/</a:t>
            </a:r>
            <a:endParaRPr lang="en-US" u="sng" dirty="0">
              <a:solidFill>
                <a:srgbClr val="0000FF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Andalus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Review and update structure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Get input and feedback regarding updates and new releases (e.g. WID 3.0)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Documentation and training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Facilitate data exchange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Publish and update WID information and data on widcenter.org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Central point of contact for states and third parties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WID 3.0 API, data integration</a:t>
            </a:r>
          </a:p>
          <a:p>
            <a:pPr lvl="1"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152679" cy="18030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286167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2084414"/>
            <a:ext cx="10644326" cy="424815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Core Products/Deliverables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State occupational licensing information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Local Employment Information System (LEWIS)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Data Axle employer database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Support CareerOneStop and other DOL applications and websites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Cost of living by county</a:t>
            </a:r>
          </a:p>
          <a:p>
            <a:pPr lvl="1"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152679" cy="18030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13010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2084414"/>
            <a:ext cx="10644326" cy="424815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Ongoing Activities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Training and support to States to meet WIGs TEGL grant requirements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One stop source for taxonomy and crosswalk data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Explore new technological, internet and communications protocols on an ongoing basis to share data, ideas, feedback, etc. among states and across the workforce information system.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Maintain and publish information, documentation, file server on </a:t>
            </a:r>
            <a:r>
              <a:rPr lang="en-US" sz="2400" dirty="0">
                <a:hlinkClick r:id="rId2"/>
              </a:rPr>
              <a:t>www.widcenter.org</a:t>
            </a:r>
            <a:r>
              <a:rPr lang="en-US" sz="2400" dirty="0"/>
              <a:t>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152679" cy="18030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79863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2084414"/>
            <a:ext cx="10644326" cy="424815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Ongoing Activities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Maintain email lists, perform outreach, newsletters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Survey LMI offices regarding specific topics (e.g. WID, training, etc.)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One stop source for taxonomy and crosswalk data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Explore new technological, internet and communications protocols on an ongoing basis to share data, ideas, feedback, etc. among states and across the workforce information system.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152679" cy="18030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3247297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2084414"/>
            <a:ext cx="10644326" cy="4248150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Ongoing Activities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Attend conferences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Presentations to stakeholders and interested third parties (e.g. NASWA, DOL committees, etc.)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Generative AI/Python users group, including GITHUB for sharing code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LEWIS training, Federal BLS use of LEWIS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State LMI Surveys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Forums: LEWIS, Projections, Analyst Resource Center, WID 3.0, AI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New and emerging activities (Web API, Real time analytics, Job Vacancy Survey, Green Analysis, etc.)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DOLETA directives </a:t>
            </a:r>
          </a:p>
          <a:p>
            <a:pPr lvl="1" algn="l"/>
            <a:endParaRPr lang="en-US" sz="2400" dirty="0"/>
          </a:p>
          <a:p>
            <a:pPr lvl="1"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152679" cy="18030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1272582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507D22-E129-4BF0-A812-9C0AA6B7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2084414"/>
            <a:ext cx="10644326" cy="424815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Convene/Attend ARC Consortium Meetings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Twice a year and virtually ongoing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Ongoing support for LMI offices, information and resource sharing, forums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Present updates on activities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Support the ARC Committees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Structure Committee, Education, Training and Outreach, Policy and Planning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Set short and long term priorities, activities, goals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Report out to DOLETA (ongoing)</a:t>
            </a:r>
          </a:p>
          <a:p>
            <a:pPr lvl="1" algn="l"/>
            <a:endParaRPr lang="en-US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 descr="A blu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398F4611-5DC9-4BFE-8B1D-6BA5E51D1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65" y="160312"/>
            <a:ext cx="8152679" cy="18030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4418B-3196-4C34-AB11-08347716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0175" y="6332563"/>
            <a:ext cx="10334625" cy="365125"/>
          </a:xfrm>
        </p:spPr>
        <p:txBody>
          <a:bodyPr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Analyst Resource Center is Sponsored by the U.S. Department of Labor Employment and Training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3088494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1002</Words>
  <Application>Microsoft Office PowerPoint</Application>
  <PresentationFormat>Widescreen</PresentationFormat>
  <Paragraphs>166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McMahon, Bill (DEED)</dc:creator>
  <cp:lastModifiedBy>McMahon, Bill (DEED)</cp:lastModifiedBy>
  <cp:revision>17</cp:revision>
  <dcterms:created xsi:type="dcterms:W3CDTF">2022-09-14T18:53:45Z</dcterms:created>
  <dcterms:modified xsi:type="dcterms:W3CDTF">2024-04-19T20:31:24Z</dcterms:modified>
</cp:coreProperties>
</file>