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348F8-BC0D-4792-87B8-9E051A0482C8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8EE15-2DD1-4B1E-B3CC-ADE828BC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9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0B56-AC0A-41A3-988F-7E80F6CD16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7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79" indent="-173079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baseline="0" dirty="0"/>
          </a:p>
          <a:p>
            <a:r>
              <a:rPr lang="en-US" dirty="0" smtClean="0"/>
              <a:t>Crosses state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0B56-AC0A-41A3-988F-7E80F6CD16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0B56-AC0A-41A3-988F-7E80F6CD16F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26.9 percent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0B56-AC0A-41A3-988F-7E80F6CD16F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8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FA04-293D-4B35-AFBE-1A82DF5AAE9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259-AA6C-49EC-ABA1-456BCC88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1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FA04-293D-4B35-AFBE-1A82DF5AAE9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259-AA6C-49EC-ABA1-456BCC88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7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FA04-293D-4B35-AFBE-1A82DF5AAE9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259-AA6C-49EC-ABA1-456BCC88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4000" y="6356351"/>
            <a:ext cx="751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95">
                <a:solidFill>
                  <a:schemeClr val="bg1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UNDERSTANDING UI</a:t>
            </a:r>
          </a:p>
        </p:txBody>
      </p:sp>
    </p:spTree>
    <p:extLst>
      <p:ext uri="{BB962C8B-B14F-4D97-AF65-F5344CB8AC3E}">
        <p14:creationId xmlns:p14="http://schemas.microsoft.com/office/powerpoint/2010/main" val="109655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FA04-293D-4B35-AFBE-1A82DF5AAE9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259-AA6C-49EC-ABA1-456BCC88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FA04-293D-4B35-AFBE-1A82DF5AAE9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259-AA6C-49EC-ABA1-456BCC88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1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FA04-293D-4B35-AFBE-1A82DF5AAE9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259-AA6C-49EC-ABA1-456BCC88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0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FA04-293D-4B35-AFBE-1A82DF5AAE9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259-AA6C-49EC-ABA1-456BCC88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7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FA04-293D-4B35-AFBE-1A82DF5AAE9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259-AA6C-49EC-ABA1-456BCC88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FA04-293D-4B35-AFBE-1A82DF5AAE9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259-AA6C-49EC-ABA1-456BCC88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1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FA04-293D-4B35-AFBE-1A82DF5AAE9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259-AA6C-49EC-ABA1-456BCC88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4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FA04-293D-4B35-AFBE-1A82DF5AAE9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259-AA6C-49EC-ABA1-456BCC88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0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BFA04-293D-4B35-AFBE-1A82DF5AAE9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6259-AA6C-49EC-ABA1-456BCC88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9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6096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Using ACS for Tribal Demographic and Employment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65" t="4838" b="25839"/>
          <a:stretch/>
        </p:blipFill>
        <p:spPr>
          <a:xfrm>
            <a:off x="2438401" y="762000"/>
            <a:ext cx="7654977" cy="5410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495800" y="6172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</a:rPr>
              <a:t>www.census.gov/tribal</a:t>
            </a:r>
          </a:p>
        </p:txBody>
      </p:sp>
    </p:spTree>
    <p:extLst>
      <p:ext uri="{BB962C8B-B14F-4D97-AF65-F5344CB8AC3E}">
        <p14:creationId xmlns:p14="http://schemas.microsoft.com/office/powerpoint/2010/main" val="13920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00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Navajo Nation Reservation and Off-Reservation Trust Land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241" r="2267" b="1845"/>
          <a:stretch/>
        </p:blipFill>
        <p:spPr>
          <a:xfrm>
            <a:off x="1699118" y="2367952"/>
            <a:ext cx="4396883" cy="3676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1661" b="3397"/>
          <a:stretch/>
        </p:blipFill>
        <p:spPr>
          <a:xfrm>
            <a:off x="6248400" y="2354254"/>
            <a:ext cx="4252250" cy="3677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737854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Tama (state) Reservation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Using ACS for Tribal Demographic and Employment Data</a:t>
            </a:r>
          </a:p>
        </p:txBody>
      </p:sp>
    </p:spTree>
    <p:extLst>
      <p:ext uri="{BB962C8B-B14F-4D97-AF65-F5344CB8AC3E}">
        <p14:creationId xmlns:p14="http://schemas.microsoft.com/office/powerpoint/2010/main" val="24684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304800"/>
            <a:ext cx="426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Using ACS for County-Level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5163"/>
          <a:stretch/>
        </p:blipFill>
        <p:spPr>
          <a:xfrm>
            <a:off x="1648486" y="1513107"/>
            <a:ext cx="8981414" cy="2458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63246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https://factfinder.census.gov/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3505200"/>
            <a:ext cx="2400300" cy="742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4724401"/>
            <a:ext cx="4921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excluded these counties because margins of error &gt;= 20 percent of the estimate</a:t>
            </a:r>
          </a:p>
        </p:txBody>
      </p:sp>
      <p:sp>
        <p:nvSpPr>
          <p:cNvPr id="12" name="Right Arrow 11"/>
          <p:cNvSpPr/>
          <p:nvPr/>
        </p:nvSpPr>
        <p:spPr>
          <a:xfrm rot="19141526">
            <a:off x="8083080" y="4348848"/>
            <a:ext cx="685800" cy="274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86200" y="202721"/>
            <a:ext cx="8229600" cy="609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Using ACS for City-Level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0415" y="1430178"/>
            <a:ext cx="2333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50021"/>
                </a:solidFill>
                <a:latin typeface="Franklin Gothic Medium" panose="020B0603020102020204" pitchFamily="34" charset="0"/>
                <a:cs typeface="Century Gothic"/>
              </a:rPr>
              <a:t>From New Mexico’s  Career Exploration Budgeting Tool, </a:t>
            </a:r>
            <a:r>
              <a:rPr lang="en-US" sz="2400" b="1" i="1" dirty="0">
                <a:solidFill>
                  <a:srgbClr val="A50021"/>
                </a:solidFill>
                <a:latin typeface="Franklin Gothic Medium" panose="020B0603020102020204" pitchFamily="34" charset="0"/>
                <a:cs typeface="Century Gothic"/>
              </a:rPr>
              <a:t>Why I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844" b="5934"/>
          <a:stretch/>
        </p:blipFill>
        <p:spPr>
          <a:xfrm>
            <a:off x="4850604" y="1676401"/>
            <a:ext cx="5573385" cy="42013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1" y="6248400"/>
            <a:ext cx="4672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https://www.dws.state.nm.us/whyiwork/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0604" y="1183958"/>
            <a:ext cx="67055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Housing Costs in Roswell, New Mexico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845193" y="4434411"/>
            <a:ext cx="1492422" cy="1443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9696206">
            <a:off x="1534814" y="4812202"/>
            <a:ext cx="221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863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62400" y="228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</a:rPr>
              <a:t>Using ACS for Census Tract Data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t="8956"/>
          <a:stretch/>
        </p:blipFill>
        <p:spPr>
          <a:xfrm>
            <a:off x="1695450" y="990600"/>
            <a:ext cx="88392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4675" y="57531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S1701 Poverty Status in the Past 12 Months: 2012-2016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3400" y="63246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https://factfinder.census.gov/</a:t>
            </a:r>
          </a:p>
        </p:txBody>
      </p:sp>
    </p:spTree>
    <p:extLst>
      <p:ext uri="{BB962C8B-B14F-4D97-AF65-F5344CB8AC3E}">
        <p14:creationId xmlns:p14="http://schemas.microsoft.com/office/powerpoint/2010/main" val="9884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3733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</a:rPr>
              <a:t>Important ACS Stuff to Remember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3962400"/>
            <a:ext cx="33528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Margin of Error</a:t>
            </a:r>
          </a:p>
          <a:p>
            <a:pPr algn="ctr"/>
            <a:r>
              <a:rPr lang="en-US" b="1" dirty="0"/>
              <a:t>If too high may need to use a larger geography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1399402"/>
            <a:ext cx="33528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1-Year, 3-Year,  or 5-Year?</a:t>
            </a:r>
          </a:p>
          <a:p>
            <a:pPr algn="ctr"/>
            <a:r>
              <a:rPr lang="en-US" b="1" dirty="0"/>
              <a:t>The smaller the geography, the bigger the year</a:t>
            </a:r>
          </a:p>
          <a:p>
            <a:pPr algn="ctr"/>
            <a:r>
              <a:rPr lang="en-US" b="1" dirty="0"/>
              <a:t>(i.e. use the 5 year)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799" t="1468" r="3799" b="4599"/>
          <a:stretch/>
        </p:blipFill>
        <p:spPr>
          <a:xfrm>
            <a:off x="6705600" y="1427976"/>
            <a:ext cx="2895600" cy="457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39000" y="105864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ACS Table Types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43400" y="63246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https://factfinder.census.gov/</a:t>
            </a:r>
          </a:p>
        </p:txBody>
      </p:sp>
    </p:spTree>
    <p:extLst>
      <p:ext uri="{BB962C8B-B14F-4D97-AF65-F5344CB8AC3E}">
        <p14:creationId xmlns:p14="http://schemas.microsoft.com/office/powerpoint/2010/main" val="36991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Widescreen</PresentationFormat>
  <Paragraphs>32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Century Gothic</vt:lpstr>
      <vt:lpstr>Franklin Gothic Medium</vt:lpstr>
      <vt:lpstr>Office Theme</vt:lpstr>
      <vt:lpstr>Using ACS for Tribal Demographic and Employment Data</vt:lpstr>
      <vt:lpstr>PowerPoint Presentation</vt:lpstr>
      <vt:lpstr>PowerPoint Presentation</vt:lpstr>
      <vt:lpstr>Using ACS for City-Level Data</vt:lpstr>
      <vt:lpstr>PowerPoint Presentation</vt:lpstr>
      <vt:lpstr>Important ACS Stuff to Remember</vt:lpstr>
    </vt:vector>
  </TitlesOfParts>
  <Company>DEED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ACS for Tribal Demographic and Employment Data</dc:title>
  <dc:creator>Steve Hine</dc:creator>
  <cp:lastModifiedBy>Steve Hine</cp:lastModifiedBy>
  <cp:revision>1</cp:revision>
  <dcterms:created xsi:type="dcterms:W3CDTF">2018-06-05T14:43:30Z</dcterms:created>
  <dcterms:modified xsi:type="dcterms:W3CDTF">2018-06-05T14:43:51Z</dcterms:modified>
</cp:coreProperties>
</file>